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3"/>
  </p:notesMasterIdLst>
  <p:handoutMasterIdLst>
    <p:handoutMasterId r:id="rId4"/>
  </p:handoutMasterIdLst>
  <p:sldIdLst>
    <p:sldId id="1375" r:id="rId2"/>
  </p:sldIdLst>
  <p:sldSz cx="9145588" cy="6858000"/>
  <p:notesSz cx="6864350" cy="9996488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kumimoji="1" sz="1400" kern="1200">
        <a:solidFill>
          <a:srgbClr val="FFE575"/>
        </a:solidFill>
        <a:latin typeface="HY헤드라인M" pitchFamily="18" charset="-127"/>
        <a:ea typeface="HY헤드라인M" pitchFamily="18" charset="-127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umimoji="1" sz="1400" kern="1200">
        <a:solidFill>
          <a:srgbClr val="FFE575"/>
        </a:solidFill>
        <a:latin typeface="HY헤드라인M" pitchFamily="18" charset="-127"/>
        <a:ea typeface="HY헤드라인M" pitchFamily="18" charset="-127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umimoji="1" sz="1400" kern="1200">
        <a:solidFill>
          <a:srgbClr val="FFE575"/>
        </a:solidFill>
        <a:latin typeface="HY헤드라인M" pitchFamily="18" charset="-127"/>
        <a:ea typeface="HY헤드라인M" pitchFamily="18" charset="-127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umimoji="1" sz="1400" kern="1200">
        <a:solidFill>
          <a:srgbClr val="FFE575"/>
        </a:solidFill>
        <a:latin typeface="HY헤드라인M" pitchFamily="18" charset="-127"/>
        <a:ea typeface="HY헤드라인M" pitchFamily="18" charset="-127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umimoji="1" sz="1400" kern="1200">
        <a:solidFill>
          <a:srgbClr val="FFE575"/>
        </a:solidFill>
        <a:latin typeface="HY헤드라인M" pitchFamily="18" charset="-127"/>
        <a:ea typeface="HY헤드라인M" pitchFamily="18" charset="-127"/>
        <a:cs typeface="Arial" pitchFamily="34" charset="0"/>
      </a:defRPr>
    </a:lvl5pPr>
    <a:lvl6pPr marL="2286000" algn="l" defTabSz="914400" rtl="0" eaLnBrk="1" latinLnBrk="1" hangingPunct="1">
      <a:defRPr kumimoji="1" sz="1400" kern="1200">
        <a:solidFill>
          <a:srgbClr val="FFE575"/>
        </a:solidFill>
        <a:latin typeface="HY헤드라인M" pitchFamily="18" charset="-127"/>
        <a:ea typeface="HY헤드라인M" pitchFamily="18" charset="-127"/>
        <a:cs typeface="Arial" pitchFamily="34" charset="0"/>
      </a:defRPr>
    </a:lvl6pPr>
    <a:lvl7pPr marL="2743200" algn="l" defTabSz="914400" rtl="0" eaLnBrk="1" latinLnBrk="1" hangingPunct="1">
      <a:defRPr kumimoji="1" sz="1400" kern="1200">
        <a:solidFill>
          <a:srgbClr val="FFE575"/>
        </a:solidFill>
        <a:latin typeface="HY헤드라인M" pitchFamily="18" charset="-127"/>
        <a:ea typeface="HY헤드라인M" pitchFamily="18" charset="-127"/>
        <a:cs typeface="Arial" pitchFamily="34" charset="0"/>
      </a:defRPr>
    </a:lvl7pPr>
    <a:lvl8pPr marL="3200400" algn="l" defTabSz="914400" rtl="0" eaLnBrk="1" latinLnBrk="1" hangingPunct="1">
      <a:defRPr kumimoji="1" sz="1400" kern="1200">
        <a:solidFill>
          <a:srgbClr val="FFE575"/>
        </a:solidFill>
        <a:latin typeface="HY헤드라인M" pitchFamily="18" charset="-127"/>
        <a:ea typeface="HY헤드라인M" pitchFamily="18" charset="-127"/>
        <a:cs typeface="Arial" pitchFamily="34" charset="0"/>
      </a:defRPr>
    </a:lvl8pPr>
    <a:lvl9pPr marL="3657600" algn="l" defTabSz="914400" rtl="0" eaLnBrk="1" latinLnBrk="1" hangingPunct="1">
      <a:defRPr kumimoji="1" sz="1400" kern="1200">
        <a:solidFill>
          <a:srgbClr val="FFE575"/>
        </a:solidFill>
        <a:latin typeface="HY헤드라인M" pitchFamily="18" charset="-127"/>
        <a:ea typeface="HY헤드라인M" pitchFamily="18" charset="-127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97" userDrawn="1">
          <p15:clr>
            <a:srgbClr val="A4A3A4"/>
          </p15:clr>
        </p15:guide>
        <p15:guide id="2" orient="horz" pos="142" userDrawn="1">
          <p15:clr>
            <a:srgbClr val="A4A3A4"/>
          </p15:clr>
        </p15:guide>
        <p15:guide id="3" orient="horz" pos="935" userDrawn="1">
          <p15:clr>
            <a:srgbClr val="A4A3A4"/>
          </p15:clr>
        </p15:guide>
        <p15:guide id="4" pos="204">
          <p15:clr>
            <a:srgbClr val="A4A3A4"/>
          </p15:clr>
        </p15:guide>
        <p15:guide id="5" pos="5557">
          <p15:clr>
            <a:srgbClr val="A4A3A4"/>
          </p15:clr>
        </p15:guide>
        <p15:guide id="6" pos="2881">
          <p15:clr>
            <a:srgbClr val="A4A3A4"/>
          </p15:clr>
        </p15:guide>
        <p15:guide id="7" pos="385">
          <p15:clr>
            <a:srgbClr val="A4A3A4"/>
          </p15:clr>
        </p15:guide>
        <p15:guide id="8" pos="53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  <p15:guide id="3" pos="2238">
          <p15:clr>
            <a:srgbClr val="A4A3A4"/>
          </p15:clr>
        </p15:guide>
        <p15:guide id="4" orient="horz" pos="3148">
          <p15:clr>
            <a:srgbClr val="A4A3A4"/>
          </p15:clr>
        </p15:guide>
        <p15:guide id="5" pos="2161">
          <p15:clr>
            <a:srgbClr val="A4A3A4"/>
          </p15:clr>
        </p15:guide>
        <p15:guide id="6" pos="216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66"/>
    <a:srgbClr val="9C041A"/>
    <a:srgbClr val="CCFF33"/>
    <a:srgbClr val="CCFF99"/>
    <a:srgbClr val="FFFF00"/>
    <a:srgbClr val="F2F20E"/>
    <a:srgbClr val="1E1C11"/>
    <a:srgbClr val="FFFFFF"/>
    <a:srgbClr val="267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3" autoAdjust="0"/>
    <p:restoredTop sz="94674" autoAdjust="0"/>
  </p:normalViewPr>
  <p:slideViewPr>
    <p:cSldViewPr>
      <p:cViewPr varScale="1">
        <p:scale>
          <a:sx n="89" d="100"/>
          <a:sy n="89" d="100"/>
        </p:scale>
        <p:origin x="954" y="84"/>
      </p:cViewPr>
      <p:guideLst>
        <p:guide orient="horz" pos="3997"/>
        <p:guide orient="horz" pos="142"/>
        <p:guide orient="horz" pos="935"/>
        <p:guide pos="204"/>
        <p:guide pos="5557"/>
        <p:guide pos="2881"/>
        <p:guide pos="385"/>
        <p:guide pos="5398"/>
      </p:guideLst>
    </p:cSldViewPr>
  </p:slideViewPr>
  <p:outlineViewPr>
    <p:cViewPr>
      <p:scale>
        <a:sx n="33" d="100"/>
        <a:sy n="33" d="100"/>
      </p:scale>
      <p:origin x="0" y="191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2040" y="66"/>
      </p:cViewPr>
      <p:guideLst>
        <p:guide orient="horz" pos="3223"/>
        <p:guide pos="2236"/>
        <p:guide pos="2238"/>
        <p:guide orient="horz" pos="3148"/>
        <p:guide pos="2161"/>
        <p:guide pos="216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4551" cy="50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9" tIns="46184" rIns="92369" bIns="46184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3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8165" y="0"/>
            <a:ext cx="2974551" cy="50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9" tIns="46184" rIns="92369" bIns="46184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3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93382"/>
            <a:ext cx="2974551" cy="50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9" tIns="46184" rIns="92369" bIns="46184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3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8165" y="9493382"/>
            <a:ext cx="2974551" cy="50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9" tIns="46184" rIns="92369" bIns="46184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3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fld id="{60E7A370-F740-48D5-BDAD-363E29FBF4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02252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4551" cy="50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9" tIns="46184" rIns="92369" bIns="46184" numCol="1" anchor="t" anchorCtr="0" compatLnSpc="1">
            <a:prstTxWarp prst="textNoShape">
              <a:avLst/>
            </a:prstTxWarp>
          </a:bodyPr>
          <a:lstStyle>
            <a:lvl1pPr algn="l" eaLnBrk="0" latinLnBrk="1" hangingPunct="0">
              <a:defRPr sz="1300" b="1">
                <a:solidFill>
                  <a:srgbClr val="000000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8165" y="0"/>
            <a:ext cx="2974551" cy="50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9" tIns="46184" rIns="92369" bIns="46184" numCol="1" anchor="t" anchorCtr="0" compatLnSpc="1">
            <a:prstTxWarp prst="textNoShape">
              <a:avLst/>
            </a:prstTxWarp>
          </a:bodyPr>
          <a:lstStyle>
            <a:lvl1pPr algn="r" eaLnBrk="0" latinLnBrk="1" hangingPunct="0">
              <a:defRPr sz="1300" b="1">
                <a:solidFill>
                  <a:srgbClr val="000000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fld id="{E7971927-59A5-4107-904A-E482B3774721}" type="datetimeFigureOut">
              <a:rPr lang="ko-KR" altLang="en-US"/>
              <a:pPr>
                <a:defRPr/>
              </a:pPr>
              <a:t>2016-09-04</a:t>
            </a:fld>
            <a:endParaRPr lang="en-US" altLang="ko-KR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52475"/>
            <a:ext cx="4995862" cy="374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35" y="4747490"/>
            <a:ext cx="5491480" cy="449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9" tIns="46184" rIns="92369" bIns="461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93382"/>
            <a:ext cx="2974551" cy="50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9" tIns="46184" rIns="92369" bIns="46184" numCol="1" anchor="b" anchorCtr="0" compatLnSpc="1">
            <a:prstTxWarp prst="textNoShape">
              <a:avLst/>
            </a:prstTxWarp>
          </a:bodyPr>
          <a:lstStyle>
            <a:lvl1pPr algn="l" eaLnBrk="0" latinLnBrk="1" hangingPunct="0">
              <a:defRPr sz="1300" b="1">
                <a:solidFill>
                  <a:srgbClr val="000000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8165" y="9493382"/>
            <a:ext cx="2974551" cy="50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9" tIns="46184" rIns="92369" bIns="46184" numCol="1" anchor="b" anchorCtr="0" compatLnSpc="1">
            <a:prstTxWarp prst="textNoShape">
              <a:avLst/>
            </a:prstTxWarp>
          </a:bodyPr>
          <a:lstStyle>
            <a:lvl1pPr algn="r" eaLnBrk="0" latinLnBrk="1" hangingPunct="0">
              <a:defRPr sz="1300" b="1">
                <a:solidFill>
                  <a:srgbClr val="000000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fld id="{7A683707-DDC8-40FB-AFD2-9F2771E3E5F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68901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YS\Desktop\For SSL and EI-K\PPT\PPT\Editable\cov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5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093296"/>
            <a:ext cx="9145588" cy="764704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2142986" y="6288134"/>
            <a:ext cx="4859617" cy="457170"/>
            <a:chOff x="53421" y="6288134"/>
            <a:chExt cx="4859617" cy="457170"/>
          </a:xfrm>
        </p:grpSpPr>
        <p:pic>
          <p:nvPicPr>
            <p:cNvPr id="6" name="그림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21" y="6288134"/>
              <a:ext cx="2319262" cy="4571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145"/>
            <a:stretch/>
          </p:blipFill>
          <p:spPr>
            <a:xfrm>
              <a:off x="2412345" y="6353253"/>
              <a:ext cx="2500693" cy="2977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YS\Desktop\For SSL and EI-K\PPT\PPT\Editable\간지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6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6093296"/>
            <a:ext cx="9145588" cy="764704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2142986" y="6288134"/>
            <a:ext cx="4859617" cy="457170"/>
            <a:chOff x="53421" y="6288134"/>
            <a:chExt cx="4859617" cy="457170"/>
          </a:xfrm>
        </p:grpSpPr>
        <p:pic>
          <p:nvPicPr>
            <p:cNvPr id="12" name="그림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21" y="6288134"/>
              <a:ext cx="2319262" cy="4571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145"/>
            <a:stretch/>
          </p:blipFill>
          <p:spPr>
            <a:xfrm>
              <a:off x="2412345" y="6353253"/>
              <a:ext cx="2500693" cy="2977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 userDrawn="1"/>
        </p:nvSpPr>
        <p:spPr>
          <a:xfrm>
            <a:off x="250218" y="224362"/>
            <a:ext cx="7634944" cy="500066"/>
          </a:xfrm>
          <a:prstGeom prst="roundRect">
            <a:avLst>
              <a:gd name="adj" fmla="val 42381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2400" b="1" spc="-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356628" y="257198"/>
            <a:ext cx="7422124" cy="198412"/>
          </a:xfrm>
          <a:prstGeom prst="roundRect">
            <a:avLst>
              <a:gd name="adj" fmla="val 50000"/>
            </a:avLst>
          </a:prstGeom>
          <a:solidFill>
            <a:srgbClr val="FFFFFF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32000" y="116632"/>
            <a:ext cx="8641500" cy="72000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>
              <a:defRPr sz="2400" spc="-10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dirty="0" smtClean="0"/>
              <a:t>   마스터 제목 스타일 편집</a:t>
            </a:r>
            <a:endParaRPr lang="ko-KR" altLang="en-US" dirty="0"/>
          </a:p>
        </p:txBody>
      </p:sp>
      <p:sp>
        <p:nvSpPr>
          <p:cNvPr id="15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62136" y="6525344"/>
            <a:ext cx="883452" cy="332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latinLnBrk="1" hangingPunct="0">
              <a:defRPr sz="1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F29F5EB9-AC1F-4F58-AB5E-79A06C35BC23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cover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5588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8" t="68073" r="27297" b="28128"/>
          <a:stretch/>
        </p:blipFill>
        <p:spPr>
          <a:xfrm>
            <a:off x="3510534" y="6492528"/>
            <a:ext cx="2124522" cy="33817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45202" y="6552000"/>
            <a:ext cx="821997" cy="332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latinLnBrk="1" hangingPunct="0">
              <a:defRPr sz="1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F29F5EB9-AC1F-4F58-AB5E-79A06C35BC23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6" y="173432"/>
            <a:ext cx="8784976" cy="6295112"/>
          </a:xfrm>
          <a:prstGeom prst="roundRect">
            <a:avLst>
              <a:gd name="adj" fmla="val 310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323591" y="6525344"/>
            <a:ext cx="821997" cy="332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latinLnBrk="1" hangingPunct="0">
              <a:defRPr sz="1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F29F5EB9-AC1F-4F58-AB5E-79A06C35BC23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7921166" y="0"/>
            <a:ext cx="1219376" cy="76470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2" descr="D:\000항공 홍보\000항공 항항 로그\AE로고 2.jpg"/>
          <p:cNvPicPr>
            <a:picLocks noChangeAspect="1" noChangeArrowheads="1"/>
          </p:cNvPicPr>
          <p:nvPr userDrawn="1"/>
        </p:nvPicPr>
        <p:blipFill rotWithShape="1">
          <a:blip r:embed="rId8" cstate="print"/>
          <a:srcRect r="63118"/>
          <a:stretch/>
        </p:blipFill>
        <p:spPr bwMode="auto">
          <a:xfrm>
            <a:off x="8048489" y="203968"/>
            <a:ext cx="844785" cy="41671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972" r:id="rId1"/>
    <p:sldLayoutId id="2147487974" r:id="rId2"/>
    <p:sldLayoutId id="2147487973" r:id="rId3"/>
    <p:sldLayoutId id="2147487975" r:id="rId4"/>
    <p:sldLayoutId id="2147487978" r:id="rId5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3850" y="260797"/>
            <a:ext cx="8497888" cy="1115975"/>
          </a:xfrm>
          <a:prstGeom prst="rect">
            <a:avLst/>
          </a:prstGeom>
        </p:spPr>
        <p:txBody>
          <a:bodyPr/>
          <a:lstStyle/>
          <a:p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우리과 졸업생 김혜민 박사</a:t>
            </a:r>
            <a:r>
              <a:rPr lang="en-US" altLang="ko-KR" sz="2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/>
            </a:r>
            <a:br>
              <a:rPr lang="en-US" altLang="ko-KR" sz="2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한국교통대학교 항공</a:t>
            </a:r>
            <a:r>
              <a:rPr lang="en-US" altLang="ko-KR" sz="2800" dirty="0" smtClean="0"/>
              <a:t>·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기계설계학과 신임교수로 임용</a:t>
            </a:r>
            <a:endParaRPr lang="ko-KR" altLang="en-US" sz="28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23850" y="1627636"/>
            <a:ext cx="8497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just" defTabSz="914400" eaLnBrk="1" latinLnBrk="0" hangingPunct="1">
              <a:defRPr sz="1800">
                <a:solidFill>
                  <a:schemeClr val="tx1"/>
                </a:solidFill>
                <a:latin typeface="HY강M" panose="02030600000101010101" pitchFamily="18" charset="-127"/>
                <a:ea typeface="HY강M" panose="02030600000101010101" pitchFamily="18" charset="-127"/>
                <a:cs typeface="+mn-cs"/>
              </a:defRPr>
            </a:lvl1pPr>
            <a:lvl2pPr defTabSz="914400" eaLnBrk="1" latinLnBrk="1" hangingPunct="1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defTabSz="914400" eaLnBrk="1" latinLnBrk="1" hangingPunct="1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defTabSz="914400" eaLnBrk="1" latinLnBrk="1" hangingPunct="1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defTabSz="914400" eaLnBrk="1" latinLnBrk="1" hangingPunct="1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김혜민 박사는 </a:t>
            </a:r>
            <a:r>
              <a:rPr lang="ko-KR" altLang="en-US" dirty="0" smtClean="0"/>
              <a:t>우리 학과 학부 </a:t>
            </a:r>
            <a:r>
              <a:rPr lang="en-US" altLang="ko-KR" dirty="0" smtClean="0"/>
              <a:t>06</a:t>
            </a:r>
            <a:r>
              <a:rPr lang="ko-KR" altLang="en-US" dirty="0" smtClean="0"/>
              <a:t>학번으로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학사 석사를 각각 </a:t>
            </a:r>
            <a:r>
              <a:rPr lang="en-US" altLang="ko-KR" dirty="0" smtClean="0"/>
              <a:t>2010</a:t>
            </a:r>
            <a:r>
              <a:rPr lang="ko-KR" altLang="en-US" dirty="0" smtClean="0"/>
              <a:t>년</a:t>
            </a:r>
            <a:r>
              <a:rPr lang="en-US" altLang="ko-KR" dirty="0" smtClean="0"/>
              <a:t>, 2012</a:t>
            </a:r>
            <a:r>
              <a:rPr lang="ko-KR" altLang="en-US" dirty="0" smtClean="0"/>
              <a:t>년 취득한 후</a:t>
            </a:r>
            <a:r>
              <a:rPr lang="en-US" altLang="ko-KR" dirty="0" smtClean="0"/>
              <a:t>, 2015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월 우리학과에서 백승욱 교수의 지도하에 박사학위를 취득하였으며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국방과학연구소에서 선임연구원으로 근무 후 </a:t>
            </a:r>
            <a:r>
              <a:rPr lang="en-US" altLang="ko-KR" dirty="0" smtClean="0"/>
              <a:t>2016</a:t>
            </a:r>
            <a:r>
              <a:rPr lang="ko-KR" altLang="en-US" dirty="0" smtClean="0"/>
              <a:t>년 </a:t>
            </a:r>
            <a:r>
              <a:rPr lang="en-US" altLang="ko-KR" dirty="0"/>
              <a:t>9</a:t>
            </a:r>
            <a:r>
              <a:rPr lang="ko-KR" altLang="en-US" dirty="0" smtClean="0"/>
              <a:t>월 한국교통대학교 항공</a:t>
            </a:r>
            <a:r>
              <a:rPr lang="en-US" altLang="ko-KR" dirty="0" smtClean="0">
                <a:latin typeface="맑은 고딕"/>
                <a:ea typeface="맑은 고딕"/>
              </a:rPr>
              <a:t>·</a:t>
            </a:r>
            <a:r>
              <a:rPr lang="ko-KR" altLang="en-US" dirty="0" smtClean="0"/>
              <a:t>기계설계학과 신임 조교수로 임용되었다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김박사는 비정상 상태에서 다양한 연료 </a:t>
            </a:r>
            <a:r>
              <a:rPr lang="ko-KR" altLang="en-US" dirty="0" err="1" smtClean="0"/>
              <a:t>단일액적의</a:t>
            </a:r>
            <a:r>
              <a:rPr lang="ko-KR" altLang="en-US" dirty="0" smtClean="0"/>
              <a:t> 증발 및 연소에 관한 실험적 연구를 주로 수행 하여 왔다</a:t>
            </a:r>
            <a:r>
              <a:rPr lang="en-US" altLang="ko-KR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678" y="3104964"/>
            <a:ext cx="23050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596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chemeClr val="bg1">
            <a:lumMod val="85000"/>
            <a:alpha val="50000"/>
          </a:schemeClr>
        </a:solidFill>
        <a:ln>
          <a:solidFill>
            <a:srgbClr val="FF0066"/>
          </a:solidFill>
          <a:prstDash val="sysDash"/>
        </a:ln>
        <a:effectLst/>
        <a:extLst/>
      </a:spPr>
      <a:bodyPr wrap="square">
        <a:spAutoFit/>
      </a:bodyPr>
      <a:lstStyle>
        <a:defPPr algn="ctr">
          <a:defRPr sz="1050" b="1" dirty="0" smtClean="0">
            <a:latin typeface="맑은 고딕" pitchFamily="50" charset="-127"/>
            <a:ea typeface="맑은 고딕" pitchFamily="50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36782</TotalTime>
  <Words>66</Words>
  <Application>Microsoft Office PowerPoint</Application>
  <PresentationFormat>사용자 지정</PresentationFormat>
  <Paragraphs>2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9" baseType="lpstr">
      <vt:lpstr>HY강M</vt:lpstr>
      <vt:lpstr>HY견고딕</vt:lpstr>
      <vt:lpstr>HY헤드라인M</vt:lpstr>
      <vt:lpstr>굴림</vt:lpstr>
      <vt:lpstr>맑은 고딕</vt:lpstr>
      <vt:lpstr>Arial</vt:lpstr>
      <vt:lpstr>Times New Roman</vt:lpstr>
      <vt:lpstr>Office 테마</vt:lpstr>
      <vt:lpstr>우리과 졸업생 김혜민 박사 한국교통대학교 항공·기계설계학과 신임교수로 임용</vt:lpstr>
    </vt:vector>
  </TitlesOfParts>
  <Company>KIET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Windows 사용자</cp:lastModifiedBy>
  <cp:revision>3228</cp:revision>
  <cp:lastPrinted>2015-08-17T07:26:48Z</cp:lastPrinted>
  <dcterms:created xsi:type="dcterms:W3CDTF">2006-10-19T00:51:00Z</dcterms:created>
  <dcterms:modified xsi:type="dcterms:W3CDTF">2016-09-04T08:36:15Z</dcterms:modified>
</cp:coreProperties>
</file>